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10E415-581D-5DEF-1133-25842DE6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172E37-28B1-1968-3985-AED08E1E5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187492-8D1A-B7AB-DD6F-764293C0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043015-8077-DAD9-0922-26522738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54F14B-BFB0-38B2-E0A4-B5D209D6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97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EE3CF-B826-B6AE-022B-E25DD340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CD6CA51-D11A-C56E-6C31-09B89FF25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E9FF2F-238C-7DED-B554-762B8834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963C8E-6C86-5820-ED09-F378FB70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40BE5B-93FE-4630-45E5-137156CC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34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53F17B3-402F-D2C6-3C3A-13B56A5D3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426108-021A-3892-D393-461666B8D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11F09F-2551-1429-AF9D-E58AF936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7E6744-EB29-B0EE-8B06-887E5220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00692A-C03C-DAE5-87E0-DE3B460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6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4B59D6-8561-E190-45A4-B005F760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662D20-7717-8BBF-D9BB-913BD3E7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ABDE37-2D1C-B1DF-F661-CB054DA5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5B2A9C-96D3-DBFB-3711-4B30A7A6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DAC09E-F331-4883-4A50-6C40F415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A7D0D-D7CF-0515-CEBE-1B6EEC0B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F48AF6-868F-047D-4CF5-D77187B3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435283-6CE7-98DF-5CAF-ED54BA4F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DAC994-9E08-791A-F771-319EF9FC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E366E0-EC21-A6C7-4AE0-9B5A5B00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6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13ECA-E568-4CA3-D338-CF445BE0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A97B1C-EB33-B661-3082-362029F72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DE492F6-A63A-70E3-3663-83DDE0CE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12997E-F5A4-CE21-9E1B-0BE63BBD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190FD4-8B7A-C608-3C1C-E388A786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9C589A-C280-66C1-0525-F3163E16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4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F8C61-8A0F-D26E-57A4-0B9D31C4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C11C47-AF81-55E2-40AA-DB1B0238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0D83F2-FDFC-C9ED-92CF-756593B48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7FE732-7FF9-C97E-FFF9-DDCCEA7AD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657A3E-8141-699D-6EDE-3584478B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4882973-5D1C-32F7-54AC-21E1BDF0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9EED7F8-E21D-92C6-1EE4-112BA25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EB0FBD-A074-3D7F-4F21-28E1A3F0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1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0C1D28-9320-6B5B-FE73-EFFF3AB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B335C02-342E-E6C7-A1C6-88A68222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179599-F83A-3D39-ECFB-601A57AA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6CF656-BF6C-730D-FDE1-CF270FA5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1CB40C6-0E1C-2925-619C-A851EE7E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BF96E20-8813-0C03-FFC6-91FBAE52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F7E5D5-8DB4-706F-9C10-23171045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51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BF9B8C-97E6-8A1C-89A5-8643EDE7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E101BC-D37A-D9E3-7591-4A7F9BC5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174F5C-D572-0DAF-405A-4A71E28D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BB28AD-E367-79F9-DCFA-8E3979D8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CC51AA-0EF3-0677-330C-BD5A880C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C41B56-73A4-E7E4-16AB-A57D9BC3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1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AE2BFC-0FFD-E64A-1BF6-278C60A4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85C2389-99D7-83F1-4A1C-EB2DC1BA3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3C323D-F32E-A0C1-1466-4A043C5AC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2D07AC-3D86-E5AC-905C-38431868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549A9C3-40E6-A872-8987-49D48152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FA6182-9162-CB8C-4F78-57DE1BFA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8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3457C08-9A0B-9CE4-D79C-A3C2D1C5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2FF941-F197-89CC-2657-C911D02B0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8864D7-DF2A-7855-8FF9-D769D873C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34787-F186-C34E-92FF-F9CEE2093048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9982CE-4B0A-1143-A9D1-CCDED92E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748153-EA7C-12D1-9D31-09878CC2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111C2-8211-6644-9C90-983F040B3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8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FF5B-8369-3238-95C8-0DBCFE5A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02000C67-5510-E0F9-0B7A-569B2A66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06C8-297C-5892-C469-2160D447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tekst, snø, utendørs&#10;&#10;KI-generert innhold kan være feil.">
            <a:extLst>
              <a:ext uri="{FF2B5EF4-FFF2-40B4-BE49-F238E27FC236}">
                <a16:creationId xmlns:a16="http://schemas.microsoft.com/office/drawing/2014/main" id="{1F98F47E-F79B-FB8F-5ED3-1BD72B16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301F-B1A9-F94F-FC32-8F9BC863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himmel, utendørs, person&#10;&#10;KI-generert innhold kan være feil.">
            <a:extLst>
              <a:ext uri="{FF2B5EF4-FFF2-40B4-BE49-F238E27FC236}">
                <a16:creationId xmlns:a16="http://schemas.microsoft.com/office/drawing/2014/main" id="{AE398D5F-ED12-DF0F-8165-ECEB00DC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7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136-F91F-61EC-2EF8-A93554DC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ær, skjermbilde, person&#10;&#10;KI-generert innhold kan være feil.">
            <a:extLst>
              <a:ext uri="{FF2B5EF4-FFF2-40B4-BE49-F238E27FC236}">
                <a16:creationId xmlns:a16="http://schemas.microsoft.com/office/drawing/2014/main" id="{29F7A0D8-C536-75D3-ED6C-9EB668D0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5C8B-1DB7-83E8-828B-1FF57A9F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onstruksjon, skjermbilde, vindu&#10;&#10;KI-generert innhold kan være feil.">
            <a:extLst>
              <a:ext uri="{FF2B5EF4-FFF2-40B4-BE49-F238E27FC236}">
                <a16:creationId xmlns:a16="http://schemas.microsoft.com/office/drawing/2014/main" id="{FAACFB31-1B35-27FE-3FCE-7A90D742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C77D-399A-62B5-9E11-8591790C2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person, innendørs, gulv&#10;&#10;KI-generert innhold kan være feil.">
            <a:extLst>
              <a:ext uri="{FF2B5EF4-FFF2-40B4-BE49-F238E27FC236}">
                <a16:creationId xmlns:a16="http://schemas.microsoft.com/office/drawing/2014/main" id="{A840FA0B-F1D9-F1EB-5CC7-42136C54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AE82-87EE-7952-0D2C-16F6339A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onstruksjon, skjermbilde, arkitektur, vindu&#10;&#10;KI-generert innhold kan være feil.">
            <a:extLst>
              <a:ext uri="{FF2B5EF4-FFF2-40B4-BE49-F238E27FC236}">
                <a16:creationId xmlns:a16="http://schemas.microsoft.com/office/drawing/2014/main" id="{D51D9A02-86C7-5722-1BE7-55309553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EED1-7B5D-760B-F856-FEDED61D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person, kunst&#10;&#10;KI-generert innhold kan være feil.">
            <a:extLst>
              <a:ext uri="{FF2B5EF4-FFF2-40B4-BE49-F238E27FC236}">
                <a16:creationId xmlns:a16="http://schemas.microsoft.com/office/drawing/2014/main" id="{7ABA4285-5E8A-8510-D0EE-29862235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951E-363E-3ADF-57CC-AF175019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himmel, vann, vindu&#10;&#10;KI-generert innhold kan være feil.">
            <a:extLst>
              <a:ext uri="{FF2B5EF4-FFF2-40B4-BE49-F238E27FC236}">
                <a16:creationId xmlns:a16="http://schemas.microsoft.com/office/drawing/2014/main" id="{219C9E3B-293F-D6F5-F326-0AAC2C8C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B295-6628-9066-3FF9-41F63633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snø, Reklametavle&#10;&#10;KI-generert innhold kan være feil.">
            <a:extLst>
              <a:ext uri="{FF2B5EF4-FFF2-40B4-BE49-F238E27FC236}">
                <a16:creationId xmlns:a16="http://schemas.microsoft.com/office/drawing/2014/main" id="{2A3FA715-CEEB-EF96-F44D-DB1969F9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67190-7CC5-F0E3-308D-EBADFA46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innendørs, gulv, Gulvmateriale, vindu&#10;&#10;KI-generert innhold kan være feil.">
            <a:extLst>
              <a:ext uri="{FF2B5EF4-FFF2-40B4-BE49-F238E27FC236}">
                <a16:creationId xmlns:a16="http://schemas.microsoft.com/office/drawing/2014/main" id="{9F50564B-7AD8-F29C-C78E-EC81E0A0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klær, mann, kjøretøy&#10;&#10;KI-generert innhold kan være feil.">
            <a:extLst>
              <a:ext uri="{FF2B5EF4-FFF2-40B4-BE49-F238E27FC236}">
                <a16:creationId xmlns:a16="http://schemas.microsoft.com/office/drawing/2014/main" id="{90A09184-95A7-62D9-919B-1D73764A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8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DD89-4884-6BB6-3756-8F7E4823D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&#10;&#10;KI-generert innhold kan være feil.">
            <a:extLst>
              <a:ext uri="{FF2B5EF4-FFF2-40B4-BE49-F238E27FC236}">
                <a16:creationId xmlns:a16="http://schemas.microsoft.com/office/drawing/2014/main" id="{367ADA70-BC76-A341-8348-8A806ED3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D76E-BE8C-2B98-8B84-74B6B8EA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skjermbilde, konstruksjon, mann&#10;&#10;KI-generert innhold kan være feil.">
            <a:extLst>
              <a:ext uri="{FF2B5EF4-FFF2-40B4-BE49-F238E27FC236}">
                <a16:creationId xmlns:a16="http://schemas.microsoft.com/office/drawing/2014/main" id="{D390AA4E-0023-9B55-7B92-4CF04B6C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3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50190-3DA0-1AB9-8D9F-7C1AD989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kjøkkenapparat, Arbeidsplate, Hvitevarer&#10;&#10;KI-generert innhold kan være feil.">
            <a:extLst>
              <a:ext uri="{FF2B5EF4-FFF2-40B4-BE49-F238E27FC236}">
                <a16:creationId xmlns:a16="http://schemas.microsoft.com/office/drawing/2014/main" id="{91732E1D-EEF6-F27A-A591-C77684C2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142E-8087-4E65-09FB-72D403E28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onstruksjon, skjermbilde, utendørs, Reklametavle&#10;&#10;KI-generert innhold kan være feil.">
            <a:extLst>
              <a:ext uri="{FF2B5EF4-FFF2-40B4-BE49-F238E27FC236}">
                <a16:creationId xmlns:a16="http://schemas.microsoft.com/office/drawing/2014/main" id="{C606C8E4-9FCE-6A34-556D-A03D543D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C06FC-3BE8-E925-C3FD-E380FA45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onstruksjon, skjermbilde, utendørs, by&#10;&#10;KI-generert innhold kan være feil.">
            <a:extLst>
              <a:ext uri="{FF2B5EF4-FFF2-40B4-BE49-F238E27FC236}">
                <a16:creationId xmlns:a16="http://schemas.microsoft.com/office/drawing/2014/main" id="{BB9A26CB-85DA-FE0A-8A84-C90AC9B0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57928-0690-CF90-702F-85525CE2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logo, Font&#10;&#10;KI-generert innhold kan være feil.">
            <a:extLst>
              <a:ext uri="{FF2B5EF4-FFF2-40B4-BE49-F238E27FC236}">
                <a16:creationId xmlns:a16="http://schemas.microsoft.com/office/drawing/2014/main" id="{3C1C2038-5AB7-8653-B60D-3BB0B239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86A4E-5A3A-F5FE-9651-01A3830B2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Reklametavle&#10;&#10;KI-generert innhold kan være feil.">
            <a:extLst>
              <a:ext uri="{FF2B5EF4-FFF2-40B4-BE49-F238E27FC236}">
                <a16:creationId xmlns:a16="http://schemas.microsoft.com/office/drawing/2014/main" id="{A26B6834-ECA2-16CD-CD6D-3E3D9FA4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1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31F82-1C39-97F9-D374-E288A14A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, konstruksjon, skjermbilde, tekst&#10;&#10;KI-generert innhold kan være feil.">
            <a:extLst>
              <a:ext uri="{FF2B5EF4-FFF2-40B4-BE49-F238E27FC236}">
                <a16:creationId xmlns:a16="http://schemas.microsoft.com/office/drawing/2014/main" id="{85C7CB1C-4CF7-1528-535E-881C760B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7F13-8A79-AED1-27B0-E668796E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klær, utendørs, konstruksjon&#10;&#10;KI-generert innhold kan være feil.">
            <a:extLst>
              <a:ext uri="{FF2B5EF4-FFF2-40B4-BE49-F238E27FC236}">
                <a16:creationId xmlns:a16="http://schemas.microsoft.com/office/drawing/2014/main" id="{40F82147-3D0F-1151-3461-07426ADC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0008-7A09-73F4-5940-24A36A67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tekst, klær, Multimedieprogramvare&#10;&#10;KI-generert innhold kan være feil.">
            <a:extLst>
              <a:ext uri="{FF2B5EF4-FFF2-40B4-BE49-F238E27FC236}">
                <a16:creationId xmlns:a16="http://schemas.microsoft.com/office/drawing/2014/main" id="{D445D869-614D-853C-4222-208C28BC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2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D96C-E2D7-A831-5E20-59555B0E1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, konstruksjon, skjermbilde, tekst&#10;&#10;KI-generert innhold kan være feil.">
            <a:extLst>
              <a:ext uri="{FF2B5EF4-FFF2-40B4-BE49-F238E27FC236}">
                <a16:creationId xmlns:a16="http://schemas.microsoft.com/office/drawing/2014/main" id="{7FDD3B81-C1D5-8A39-3B77-61648AA9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91C0-091A-9771-D0CD-5B5E221D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onstruksjon, himmel, Forretningsbygg, tekst&#10;&#10;KI-generert innhold kan være feil.">
            <a:extLst>
              <a:ext uri="{FF2B5EF4-FFF2-40B4-BE49-F238E27FC236}">
                <a16:creationId xmlns:a16="http://schemas.microsoft.com/office/drawing/2014/main" id="{1C923680-9C65-1F34-DE1E-EFA7F29A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8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Odd Einar Bjørkli Larsen</dc:creator>
  <cp:lastModifiedBy>Odd Einar Bjørkli Larsen</cp:lastModifiedBy>
  <cp:revision>2</cp:revision>
  <dcterms:created xsi:type="dcterms:W3CDTF">2025-06-04T06:15:52Z</dcterms:created>
  <dcterms:modified xsi:type="dcterms:W3CDTF">2025-06-12T13:20:26Z</dcterms:modified>
</cp:coreProperties>
</file>